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4" r:id="rId1"/>
  </p:sldMasterIdLst>
  <p:notesMasterIdLst>
    <p:notesMasterId r:id="rId5"/>
  </p:notesMasterIdLst>
  <p:handoutMasterIdLst>
    <p:handoutMasterId r:id="rId6"/>
  </p:handoutMasterIdLst>
  <p:sldIdLst>
    <p:sldId id="539" r:id="rId2"/>
    <p:sldId id="540" r:id="rId3"/>
    <p:sldId id="541" r:id="rId4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4054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  <p15:guide id="4" pos="211" userDrawn="1">
          <p15:clr>
            <a:srgbClr val="A4A3A4"/>
          </p15:clr>
        </p15:guide>
        <p15:guide id="5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2F4C8B"/>
    <a:srgbClr val="FFA329"/>
    <a:srgbClr val="D9D9D9"/>
    <a:srgbClr val="FFFFFF"/>
    <a:srgbClr val="3366FF"/>
    <a:srgbClr val="777777"/>
    <a:srgbClr val="990033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46" autoAdjust="0"/>
    <p:restoredTop sz="96476" autoAdjust="0"/>
  </p:normalViewPr>
  <p:slideViewPr>
    <p:cSldViewPr showGuides="1">
      <p:cViewPr>
        <p:scale>
          <a:sx n="120" d="100"/>
          <a:sy n="120" d="100"/>
        </p:scale>
        <p:origin x="-1782" y="-72"/>
      </p:cViewPr>
      <p:guideLst>
        <p:guide orient="horz" pos="4054"/>
        <p:guide orient="horz" pos="482"/>
        <p:guide pos="21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08"/>
    </p:cViewPr>
  </p:sorterViewPr>
  <p:notesViewPr>
    <p:cSldViewPr showGuides="1">
      <p:cViewPr varScale="1">
        <p:scale>
          <a:sx n="90" d="100"/>
          <a:sy n="90" d="100"/>
        </p:scale>
        <p:origin x="-37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t" anchorCtr="0" compatLnSpc="1">
            <a:prstTxWarp prst="textNoShape">
              <a:avLst/>
            </a:prstTxWarp>
          </a:bodyPr>
          <a:lstStyle>
            <a:lvl1pPr defTabSz="9363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t" anchorCtr="0" compatLnSpc="1">
            <a:prstTxWarp prst="textNoShape">
              <a:avLst/>
            </a:prstTxWarp>
          </a:bodyPr>
          <a:lstStyle>
            <a:lvl1pPr algn="r" defTabSz="9363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72565A7-60AC-47FF-9159-8486D829FF38}" type="datetimeFigureOut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b" anchorCtr="0" compatLnSpc="1">
            <a:prstTxWarp prst="textNoShape">
              <a:avLst/>
            </a:prstTxWarp>
          </a:bodyPr>
          <a:lstStyle>
            <a:lvl1pPr defTabSz="9363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b" anchorCtr="0" compatLnSpc="1">
            <a:prstTxWarp prst="textNoShape">
              <a:avLst/>
            </a:prstTxWarp>
          </a:bodyPr>
          <a:lstStyle>
            <a:lvl1pPr algn="r" defTabSz="936338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37E65C8-9CD8-4F75-A592-90FD308B52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219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t" anchorCtr="0" compatLnSpc="1">
            <a:prstTxWarp prst="textNoShape">
              <a:avLst/>
            </a:prstTxWarp>
          </a:bodyPr>
          <a:lstStyle>
            <a:lvl1pPr defTabSz="93633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t" anchorCtr="0" compatLnSpc="1">
            <a:prstTxWarp prst="textNoShape">
              <a:avLst/>
            </a:prstTxWarp>
          </a:bodyPr>
          <a:lstStyle>
            <a:lvl1pPr algn="r" defTabSz="936338">
              <a:defRPr sz="1200"/>
            </a:lvl1pPr>
          </a:lstStyle>
          <a:p>
            <a:pPr>
              <a:defRPr/>
            </a:pPr>
            <a:fld id="{5363E830-E3FB-4113-9D84-B94EA57B91E8}" type="datetimeFigureOut">
              <a:rPr lang="de-DE"/>
              <a:pPr>
                <a:defRPr/>
              </a:pPr>
              <a:t>30.09.2016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270" tIns="43635" rIns="87270" bIns="43635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6575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b" anchorCtr="0" compatLnSpc="1">
            <a:prstTxWarp prst="textNoShape">
              <a:avLst/>
            </a:prstTxWarp>
          </a:bodyPr>
          <a:lstStyle>
            <a:lvl1pPr defTabSz="936338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6575"/>
            <a:ext cx="29464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41" tIns="46821" rIns="93641" bIns="46821" numCol="1" anchor="b" anchorCtr="0" compatLnSpc="1">
            <a:prstTxWarp prst="textNoShape">
              <a:avLst/>
            </a:prstTxWarp>
          </a:bodyPr>
          <a:lstStyle>
            <a:lvl1pPr algn="r" defTabSz="936338">
              <a:defRPr sz="1200"/>
            </a:lvl1pPr>
          </a:lstStyle>
          <a:p>
            <a:pPr>
              <a:defRPr/>
            </a:pPr>
            <a:fld id="{84AC6858-9F67-44EE-B1B8-F0CE18F5DB4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67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267" indent="-274160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235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342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448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455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5662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6768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787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8C47F6E-E302-4389-B119-66B89E41A17E}" type="slidenum">
              <a:rPr lang="de-DE" altLang="en-US" sz="130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de-DE" altLang="en-US" sz="13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3"/>
            <a:ext cx="4985772" cy="4466755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267" indent="-274160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235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342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448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455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5662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6768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787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DFD9845B-F5F5-4015-ADEB-17DCA939353E}" type="slidenum">
              <a:rPr lang="de-DE" altLang="en-US" sz="130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de-DE" altLang="en-US" sz="13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3"/>
            <a:ext cx="4985772" cy="4466755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15267" indent="-274160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01235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42342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1983448" indent="-219022" defTabSz="92050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2455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865662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06768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747875" indent="-219022" defTabSz="92050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CD0F776-68F2-436B-8F59-DD0924D32B40}" type="slidenum">
              <a:rPr lang="de-DE" altLang="en-US" sz="130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de-DE" altLang="en-US" sz="13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3"/>
            <a:ext cx="4985772" cy="4466755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175"/>
            <a:ext cx="9143999" cy="56705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915797"/>
            <a:ext cx="8784976" cy="1073043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251396" y="1988840"/>
            <a:ext cx="4392612" cy="2447925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 sz="2200"/>
            </a:lvl2pPr>
            <a:lvl3pPr marL="360363" indent="-184150"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756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idx="1"/>
          </p:nvPr>
        </p:nvSpPr>
        <p:spPr bwMode="auto">
          <a:xfrm>
            <a:off x="179512" y="908720"/>
            <a:ext cx="8435280" cy="51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2400" b="0" kern="1200" dirty="0" smtClean="0">
                <a:solidFill>
                  <a:schemeClr val="accen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22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49165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400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49165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88224" y="5006269"/>
            <a:ext cx="2314600" cy="882907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12000" dir="5400000" sy="-100000" algn="bl" rotWithShape="0"/>
          </a:effectLst>
        </p:spPr>
        <p:txBody>
          <a:bodyPr wrap="square" lIns="108000" tIns="108000" rIns="108000" bIns="108000" anchor="b" anchorCtr="0">
            <a:sp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 sz="1000" b="0"/>
            </a:lvl2pPr>
            <a:lvl3pPr marL="177800" indent="-169863">
              <a:buFont typeface="Wingdings" panose="05000000000000000000" pitchFamily="2" charset="2"/>
              <a:buChar char="§"/>
              <a:tabLst/>
              <a:defRPr sz="800"/>
            </a:lvl3pPr>
            <a:lvl4pPr marL="360363" indent="-157163">
              <a:tabLst>
                <a:tab pos="714375" algn="l"/>
                <a:tab pos="1163638" algn="l"/>
              </a:tabLst>
              <a:defRPr sz="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76101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49165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3212976"/>
            <a:ext cx="3240360" cy="2755115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12000" dir="5400000" sy="-100000" algn="bl" rotWithShape="0"/>
          </a:effectLst>
        </p:spPr>
        <p:txBody>
          <a:bodyPr wrap="square" lIns="108000" tIns="108000" rIns="108000" bIns="108000" anchor="t" anchorCtr="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 sz="1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177800" indent="-169863">
              <a:buFont typeface="Wingdings" panose="05000000000000000000" pitchFamily="2" charset="2"/>
              <a:buChar char="§"/>
              <a:tabLst/>
              <a:defRPr sz="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360363" indent="-157163">
              <a:tabLst>
                <a:tab pos="714375" algn="l"/>
                <a:tab pos="1163638" algn="l"/>
              </a:tabLst>
              <a:defRPr sz="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19851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984776" cy="491654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4915355"/>
          </a:xfrm>
          <a:noFill/>
          <a:effectLst>
            <a:reflection blurRad="6350" stA="52000" endA="300" endPos="12000" dir="5400000" sy="-100000" algn="bl" rotWithShape="0"/>
          </a:effectLst>
        </p:spPr>
        <p:txBody>
          <a:bodyPr wrap="square" lIns="108000" tIns="108000" rIns="108000" bIns="108000" anchor="t" anchorCtr="0">
            <a:noAutofit/>
          </a:bodyPr>
          <a:lstStyle>
            <a:lvl1pPr marL="0" indent="0">
              <a:buFontTx/>
              <a:buNone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Wingdings" panose="05000000000000000000" pitchFamily="2" charset="2"/>
              <a:buNone/>
              <a:defRPr sz="1000" b="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177800" indent="-169863">
              <a:buFont typeface="Wingdings" panose="05000000000000000000" pitchFamily="2" charset="2"/>
              <a:buChar char="§"/>
              <a:tabLst/>
              <a:defRPr sz="800"/>
            </a:lvl3pPr>
            <a:lvl4pPr marL="360363" indent="-157163">
              <a:tabLst>
                <a:tab pos="714375" algn="l"/>
                <a:tab pos="1163638" algn="l"/>
              </a:tabLst>
              <a:defRPr sz="8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82437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49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47" y="231906"/>
            <a:ext cx="3316231" cy="39928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379"/>
            <a:ext cx="9144000" cy="568935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51520" y="953080"/>
            <a:ext cx="8435280" cy="51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8458200" y="6604000"/>
            <a:ext cx="6858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0" rIns="180000" bIns="0" anchor="b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fld id="{90AD0100-6E94-4B5F-9A0A-E24FABED15A6}" type="slidenum">
              <a:rPr lang="en-GB" sz="1000" b="1" smtClean="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GB" sz="1000" b="1" dirty="0" smtClean="0">
              <a:solidFill>
                <a:schemeClr val="bg1"/>
              </a:solidFill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750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79" r:id="rId2"/>
    <p:sldLayoutId id="2147484372" r:id="rId3"/>
    <p:sldLayoutId id="2147484378" r:id="rId4"/>
    <p:sldLayoutId id="2147484380" r:id="rId5"/>
    <p:sldLayoutId id="214748438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000" b="1" kern="1200" dirty="0">
          <a:solidFill>
            <a:srgbClr val="2F4C8B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1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lang="de-DE" sz="2400" b="0" kern="1200" dirty="0" smtClean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Symbol" panose="05050102010706020507" pitchFamily="18" charset="2"/>
        <a:buChar char="-"/>
        <a:defRPr sz="18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1200" kern="1200">
          <a:solidFill>
            <a:schemeClr val="tx1">
              <a:lumMod val="90000"/>
              <a:lumOff val="1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cityofwindhoek.org.na/documents/0fb_drought_response_plan_-_final_draft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4" t="10138" r="19597" b="5591"/>
          <a:stretch>
            <a:fillRect/>
          </a:stretch>
        </p:blipFill>
        <p:spPr bwMode="auto">
          <a:xfrm>
            <a:off x="1216025" y="836613"/>
            <a:ext cx="7172325" cy="54752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1187450" y="6308725"/>
            <a:ext cx="43204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800" dirty="0">
                <a:hlinkClick r:id="rId4"/>
              </a:rPr>
              <a:t>http://www.cityofwindhoek.org.na/documents/0fb_drought_response_plan_-_</a:t>
            </a:r>
            <a:r>
              <a:rPr lang="de-AT" altLang="de-DE" sz="800" dirty="0" smtClean="0">
                <a:hlinkClick r:id="rId4"/>
              </a:rPr>
              <a:t>final_draft.pdf</a:t>
            </a:r>
            <a:endParaRPr lang="de-AT" altLang="de-DE" sz="800" dirty="0" smtClean="0"/>
          </a:p>
          <a:p>
            <a:pPr eaLnBrk="1" hangingPunct="1"/>
            <a:endParaRPr lang="de-AT" altLang="de-DE" sz="800" dirty="0"/>
          </a:p>
        </p:txBody>
      </p:sp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2124075" y="908050"/>
            <a:ext cx="590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2800" b="1" dirty="0">
                <a:solidFill>
                  <a:srgbClr val="FF0000"/>
                </a:solidFill>
              </a:rPr>
              <a:t>2015/16 Water </a:t>
            </a:r>
            <a:r>
              <a:rPr lang="de-AT" altLang="de-DE" sz="2800" b="1" dirty="0" err="1">
                <a:solidFill>
                  <a:srgbClr val="FF0000"/>
                </a:solidFill>
              </a:rPr>
              <a:t>Crisis</a:t>
            </a:r>
            <a:r>
              <a:rPr lang="de-AT" altLang="de-DE" sz="2800" b="1" dirty="0">
                <a:solidFill>
                  <a:srgbClr val="FF0000"/>
                </a:solidFill>
              </a:rPr>
              <a:t> in Windhoek</a:t>
            </a:r>
          </a:p>
        </p:txBody>
      </p:sp>
    </p:spTree>
    <p:extLst>
      <p:ext uri="{BB962C8B-B14F-4D97-AF65-F5344CB8AC3E}">
        <p14:creationId xmlns:p14="http://schemas.microsoft.com/office/powerpoint/2010/main" val="394196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1" t="12408" r="30756" b="29387"/>
          <a:stretch>
            <a:fillRect/>
          </a:stretch>
        </p:blipFill>
        <p:spPr bwMode="auto">
          <a:xfrm>
            <a:off x="827088" y="908050"/>
            <a:ext cx="76771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503488" y="6165850"/>
            <a:ext cx="4371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800"/>
              <a:t>http://www.cityofwindhoek.org.na/documents/0fb_drought_response_plan_-_final_draft.pdf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2627313" y="1196975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AT" altLang="de-DE"/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835150" y="908050"/>
            <a:ext cx="5900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2800" b="1">
                <a:solidFill>
                  <a:srgbClr val="FF0000"/>
                </a:solidFill>
              </a:rPr>
              <a:t>2015/16 Water Crisis in Windhoek</a:t>
            </a:r>
          </a:p>
        </p:txBody>
      </p:sp>
    </p:spTree>
    <p:extLst>
      <p:ext uri="{BB962C8B-B14F-4D97-AF65-F5344CB8AC3E}">
        <p14:creationId xmlns:p14="http://schemas.microsoft.com/office/powerpoint/2010/main" val="352387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5" t="11745" r="33009" b="4362"/>
          <a:stretch>
            <a:fillRect/>
          </a:stretch>
        </p:blipFill>
        <p:spPr bwMode="auto">
          <a:xfrm>
            <a:off x="785813" y="930275"/>
            <a:ext cx="3641725" cy="528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785813" y="6237288"/>
            <a:ext cx="48656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333333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AT" altLang="de-DE" sz="800" dirty="0"/>
              <a:t>http://www.windhoekcc.org.na/documents/fd3_cow_-_001962_-_diwts_-_increased_water_savings.pdf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8" t="13504" r="33707" b="6018"/>
          <a:stretch>
            <a:fillRect/>
          </a:stretch>
        </p:blipFill>
        <p:spPr bwMode="auto">
          <a:xfrm>
            <a:off x="4840288" y="930275"/>
            <a:ext cx="3692525" cy="527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5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BAG">
  <a:themeElements>
    <a:clrScheme name="WABAG">
      <a:dk1>
        <a:srgbClr val="262626"/>
      </a:dk1>
      <a:lt1>
        <a:sysClr val="window" lastClr="FFFFFF"/>
      </a:lt1>
      <a:dk2>
        <a:srgbClr val="646464"/>
      </a:dk2>
      <a:lt2>
        <a:srgbClr val="D2D2D2"/>
      </a:lt2>
      <a:accent1>
        <a:srgbClr val="004B93"/>
      </a:accent1>
      <a:accent2>
        <a:srgbClr val="2588E9"/>
      </a:accent2>
      <a:accent3>
        <a:srgbClr val="445E7A"/>
      </a:accent3>
      <a:accent4>
        <a:srgbClr val="6F8BA3"/>
      </a:accent4>
      <a:accent5>
        <a:srgbClr val="C6D8EA"/>
      </a:accent5>
      <a:accent6>
        <a:srgbClr val="D6E9F7"/>
      </a:accent6>
      <a:hlink>
        <a:srgbClr val="004B92"/>
      </a:hlink>
      <a:folHlink>
        <a:srgbClr val="004B9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ABAG" id="{2FEC16E1-931C-465A-87D1-910676296B8E}" vid="{5402B7EB-100F-4E10-A341-B5E5432B5140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WABAG</Template>
  <TotalTime>0</TotalTime>
  <Words>32</Words>
  <Application>Microsoft Office PowerPoint</Application>
  <PresentationFormat>On-screen Show (4:3)</PresentationFormat>
  <Paragraphs>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WABAG</vt:lpstr>
      <vt:lpstr>PowerPoint Presentation</vt:lpstr>
      <vt:lpstr>PowerPoint Presentation</vt:lpstr>
      <vt:lpstr>PowerPoint Presentation</vt:lpstr>
    </vt:vector>
  </TitlesOfParts>
  <Company>DMP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Janine Handler</dc:creator>
  <cp:lastModifiedBy>Lahnsteiner Josef</cp:lastModifiedBy>
  <cp:revision>1041</cp:revision>
  <cp:lastPrinted>2012-08-29T12:20:29Z</cp:lastPrinted>
  <dcterms:created xsi:type="dcterms:W3CDTF">2009-09-21T10:01:18Z</dcterms:created>
  <dcterms:modified xsi:type="dcterms:W3CDTF">2016-09-30T14:42:29Z</dcterms:modified>
</cp:coreProperties>
</file>